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72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C67E9-DB1A-057B-2170-702A6E29C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6ED905-48CE-6CA6-BD95-49CF27204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92C918-554B-ACA3-69AA-0294CDD2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A1028B-DB4A-C0D8-14EE-A9E595AC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A33815-78D9-7ED8-73CE-98526DDC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75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F623F-631A-426C-0BDB-3E9E3B53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13A2DD-7B74-C112-4B0F-0CC6BEA3C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030437-FF3F-E2FF-5CB4-93B6C0B2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EEB64-CD1B-8EC4-B463-D7020A92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F6D83F-B062-95F8-686C-82A1F115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3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D71E16-9728-57F1-24A8-7754304D9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3E4889-E870-34D3-8452-509E5607E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B95207-88DC-66E6-82D5-BDB7E8D8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C96981-14C5-3A75-5C1F-69B1B179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EEAA8B-5117-CC23-F04D-CCD8580E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17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9B82F-94EF-C392-9BC5-C1F45CDC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F7538A-94E4-A382-911D-C54B3D637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458A78-2F6A-51DA-6E8B-33F171AE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B274A-21F8-472F-BF1C-374545DBECE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57254F-D8A2-0255-99B1-34A49B38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C6A8AF-092D-D16E-81FD-E471FBB8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99F98E-8830-407C-A22F-B0E985B0C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07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CB30B8B-1DEE-0196-7710-F57EC5FE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4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06C94-CA19-3B5D-78FA-4A698FFF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959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2FE83-0F7C-696C-7729-AC033FFCE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567E20-1ACC-DAA4-862F-2B3FF8A42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BE909-2E70-2E31-D08D-6536C3C5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7379BA-7D55-AD38-AF9A-C16B105F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246D6D-B432-D6B9-E983-20659F7D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6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0DCD9-150D-B0C4-A14E-5C7385BE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ED9FC4-B58A-DC05-26C5-4FE02C204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28A4AC-11F8-B2C4-EFD1-5A3F7E5C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A8AC49-05A2-5E1F-CC4B-791F65C6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B02D38-E98F-BB5C-84D3-A742A931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60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38176-1EDD-A0DD-87F4-C683364D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F74F62-F69B-59F1-80E6-95DDB017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7DCEF3-AE35-46BF-A3C8-9F3A748D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04DC63-2BB5-47BC-F2A0-534C61EE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83DDE-330E-C52B-47FE-223ABBA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659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431C5-C7CD-BBD1-B66B-90F88BC4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A611C1-FAFE-C0EB-2743-E6419BD15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47F258-56A4-28FD-4991-8189E14EA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72CE2C-F985-3C7E-B4A9-639E8EB9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587245-8755-A6B6-A718-0D99AC34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FC1C18-8773-31A8-B14E-3080CD34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845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4D1C8-FE80-BE3B-FD29-4BC2E1C0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D68A22-807A-3C2E-9983-E87C3F20B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E822D7-DE4C-D8AE-2DC0-0D4ED75BF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928DDF-E583-8EC0-F4D6-2CB0DEFA0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C72993-5249-E97B-1D11-15BAF9B33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68409F-0FF3-0DDF-28AC-9E614CD2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2FB593-27C2-6923-BC96-A112A95E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567AE99-98E7-83CF-1DB7-D0EAFFB9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67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29E54-AA43-66B5-2FB0-DB730ECA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5C297E-A0CE-9E96-052D-919DD17F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00F7A2-0D99-9557-7CDE-B2CC403F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8EA4CC-5AA8-723C-B699-559E05CE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AFC51E-28E2-CE90-2F0F-ADD54AF3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51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37043-A2D7-D592-83F9-2294D68E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B6ED4F-957B-BF4B-A2A1-47CB7BF3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EA7A68-2056-E37B-9F50-1B62EF4F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8455EE-82F6-F2E5-16C4-E8CB7BDF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86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C00EAC-1160-2AD3-FB5A-25F6A281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8CD66E-1FEA-DE32-8C9C-1F922D64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9F65D1-83BA-6D34-64DA-9D3D59DB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871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120C8E-B129-2942-9AC2-6CE55815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AA7B03-5AD5-27D9-1B33-44516DA8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923DC2-D521-917E-4352-A92C4DEA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04ECBC-8FD2-188F-9768-E7D82431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68D3D-EED1-2F97-0ADD-E00B8B4E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C7AFFA-377E-A2A0-C5F4-601B3318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845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6B79C7-5FE7-21A8-D7FB-69C7FF52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0B3A623-048C-5D7E-5463-8F93C6749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C0AA33-558D-715E-9DA1-4072BAB32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0726FF-F5F1-D492-BC42-C63EC4BB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3CCC5A-E849-BBFA-6DAB-846237A7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5F49A-1F8B-1E50-D042-B5595CF7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4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B132F-39FE-3B23-DA6D-8D2B5567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066967-8092-82B4-5B48-9ED0AAB59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F0C7C9-F880-CD34-3747-BAA94A5F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FBDD5A-B9AE-DFBE-7956-A746B7E3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5617F7-3534-BE15-10CE-CA2BEE09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50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D546FA-7753-2653-5ECD-C9F39306E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D4CA2-FEEA-60FE-53CC-A1D60C0F8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A74917-C2EB-FB12-7A1E-8F00AADD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A639F7-34DD-0336-A791-1963D823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E391C-D156-8909-85C5-072E606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6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DF9A1-34CC-3115-3DCB-87129858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D5B5DD-ED3A-3019-6479-7879E7FE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C3E10-777C-C6BE-9BCD-2C15F80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151109-A42B-F961-DE7F-28E59D88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7A694-D2D1-5FAD-2A53-69DD096E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20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F94E76-66F3-9F61-0AD9-833CB61E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6955E-EBEA-1F12-ACFD-68CA94D34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4FCC78-836C-8F73-8559-4CD9A4AE9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539230-AA1D-B40F-65CD-E559EF23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447ECC-DA49-26F9-FC78-1F4861F5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1C44BE-EAE2-00FB-6167-9A3834DE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8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95A94C-D167-FF75-DC58-8CF6FEA0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0E4031-129B-113B-8D3B-D5B1D96C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33986B-9D00-72BC-897A-44905DC53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BEF981-9F11-FC6D-2F58-80CBCDE38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18B4BB-278C-21BB-A77F-48DFB5B0A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0CD3AC-2995-CC30-EFBF-9238A0EB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4063D5-0B6A-A300-2665-0EE6A64D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98D7A1E-326F-B37F-3B64-E9285E62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32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DA6B57-A0A3-3196-84D4-87232649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D1F967-E543-04DB-BA34-A3D43299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394E16-D680-E455-03C7-50765E02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E9312A-AC23-817B-3037-54629987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D2FDD1-56E4-30D0-AD47-B90CC589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DA23BD-7D4D-805D-DF48-AF7D5AF1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04C52D-498C-82E2-804B-5C5A9B2D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5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74E0E-BFEF-AD25-9C54-A6DCE5D5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F06095-4DB4-2228-4B9C-07F9A3E30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163F43-390D-63A2-A69F-88D2EFF94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211757-DA72-9CDA-FB8E-B9E7E85F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0D4F60-B738-E0B7-629B-B51191DE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2B32E6-2660-B251-6F48-9214586E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41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5D26-3FB6-6115-7AC5-BC6490FD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1A565FA-EBC6-6A33-0EF9-B72C00E5D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C9C902-48E5-61BB-245C-861D0591B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246665-1A94-4260-EB75-CB9ED168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42DF63-3993-3367-3530-F9CAE14E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6E7DF6-61EC-67E4-7EEE-A42C49CE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36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1C43F08-C197-649C-6AD9-5FC203FA1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5ED8EEF-4C2F-82AC-AE7D-49AEE6729F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E5B2F2-37BB-2503-9133-99DC3207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7F7D25-25D3-1E4E-C494-FF2C8562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849FE-6A31-0A16-8ED6-EB551D10A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4AF3-F62F-4DCE-8DE0-B5224E81EC9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ACC48-2DD6-28C7-B7F4-D2747E18B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BC8A62-E9F3-E47C-157A-19EEEB9B0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C50D-236A-4C2A-AA68-9F5B4E5C7D0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E5737D-0C48-4356-6ED8-BF0584F4A6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49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37B884-2EFD-13B5-CD12-9EDF79A92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C99D85-6B5A-5196-51FA-CBA203B5B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3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63639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Arial</vt:lpstr>
      <vt:lpstr>自定义设计方案</vt:lpstr>
      <vt:lpstr>Office 主题​​</vt:lpstr>
      <vt:lpstr>1_自定义设计方案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 jingshan</dc:creator>
  <cp:lastModifiedBy>bai jingshan</cp:lastModifiedBy>
  <cp:revision>3</cp:revision>
  <dcterms:created xsi:type="dcterms:W3CDTF">2022-08-04T09:16:43Z</dcterms:created>
  <dcterms:modified xsi:type="dcterms:W3CDTF">2022-08-04T09:23:53Z</dcterms:modified>
</cp:coreProperties>
</file>